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5" r:id="rId5"/>
    <p:sldId id="266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E6DFCC-A392-4068-B64B-F492CA96DE9F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82D34F-BC71-4DE4-B2E0-C729E7F9B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Every Person Can!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33732"/>
            <a:ext cx="8686800" cy="19812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Making a Difference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4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Community Development Topics 1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Governance</a:t>
            </a:r>
          </a:p>
          <a:p>
            <a:r>
              <a:rPr lang="en-US" sz="3200" dirty="0" smtClean="0"/>
              <a:t>Environment</a:t>
            </a:r>
          </a:p>
          <a:p>
            <a:r>
              <a:rPr lang="en-US" sz="3200" dirty="0" smtClean="0"/>
              <a:t>Infrastructure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</a:rPr>
              <a:t>Transportation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</a:rPr>
              <a:t>Utilities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</a:rPr>
              <a:t>Water    resources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Food/Nutrition</a:t>
            </a:r>
          </a:p>
          <a:p>
            <a:r>
              <a:rPr lang="en-US" sz="3200" dirty="0" smtClean="0"/>
              <a:t>Gender development</a:t>
            </a:r>
          </a:p>
          <a:p>
            <a:r>
              <a:rPr lang="en-US" sz="3200" dirty="0" smtClean="0"/>
              <a:t>Indigenous issues</a:t>
            </a:r>
          </a:p>
          <a:p>
            <a:r>
              <a:rPr lang="en-US" sz="3200" dirty="0" smtClean="0"/>
              <a:t>Child issues</a:t>
            </a:r>
          </a:p>
          <a:p>
            <a:r>
              <a:rPr lang="en-US" sz="3200" dirty="0" smtClean="0"/>
              <a:t>Youth issues</a:t>
            </a:r>
          </a:p>
          <a:p>
            <a:r>
              <a:rPr lang="en-US" sz="3200" dirty="0" smtClean="0"/>
              <a:t>Disaster prevention &amp; response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600200"/>
            <a:ext cx="5181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Education</a:t>
            </a:r>
            <a:endParaRPr lang="en-US" sz="2700" dirty="0" smtClean="0"/>
          </a:p>
          <a:p>
            <a:r>
              <a:rPr lang="en-US" sz="3200" dirty="0" smtClean="0"/>
              <a:t>Healthcare</a:t>
            </a:r>
          </a:p>
          <a:p>
            <a:r>
              <a:rPr lang="en-US" sz="3200" dirty="0" smtClean="0"/>
              <a:t>Economic Development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4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Community Development Topics 2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219200"/>
          </a:xfrm>
        </p:spPr>
        <p:txBody>
          <a:bodyPr>
            <a:normAutofit fontScale="90000"/>
          </a:bodyPr>
          <a:lstStyle/>
          <a:p>
            <a:r>
              <a:rPr sz="44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Education &amp; Community Development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Primary</a:t>
            </a:r>
          </a:p>
          <a:p>
            <a:r>
              <a:rPr lang="en-US" sz="3200" dirty="0" smtClean="0"/>
              <a:t>Secondary</a:t>
            </a:r>
          </a:p>
          <a:p>
            <a:r>
              <a:rPr lang="en-US" sz="3200" dirty="0" smtClean="0"/>
              <a:t>Higher</a:t>
            </a:r>
          </a:p>
          <a:p>
            <a:r>
              <a:rPr lang="en-US" sz="3200" dirty="0" smtClean="0"/>
              <a:t>Adult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Female</a:t>
            </a:r>
          </a:p>
          <a:p>
            <a:r>
              <a:rPr lang="en-US" sz="3200" dirty="0" smtClean="0"/>
              <a:t>Indigenous</a:t>
            </a:r>
          </a:p>
          <a:p>
            <a:pPr lvl="2"/>
            <a:r>
              <a:rPr lang="en-US" sz="2700" dirty="0" smtClean="0"/>
              <a:t>Language</a:t>
            </a:r>
          </a:p>
          <a:p>
            <a:r>
              <a:rPr lang="en-US" sz="3200" dirty="0" smtClean="0"/>
              <a:t>Training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219200"/>
          </a:xfrm>
        </p:spPr>
        <p:txBody>
          <a:bodyPr>
            <a:normAutofit fontScale="90000"/>
          </a:bodyPr>
          <a:lstStyle/>
          <a:p>
            <a:r>
              <a:rPr sz="44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Healthcare &amp; Community Development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59936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Diarrhea</a:t>
            </a:r>
          </a:p>
          <a:p>
            <a:r>
              <a:rPr lang="en-US" sz="3200" dirty="0" smtClean="0"/>
              <a:t>Malaria</a:t>
            </a:r>
          </a:p>
          <a:p>
            <a:r>
              <a:rPr lang="en-US" sz="3200" dirty="0" smtClean="0"/>
              <a:t>HIV/AIDS</a:t>
            </a:r>
          </a:p>
          <a:p>
            <a:r>
              <a:rPr lang="en-US" sz="3200" dirty="0" smtClean="0"/>
              <a:t>Diabetes</a:t>
            </a:r>
          </a:p>
          <a:p>
            <a:r>
              <a:rPr lang="en-US" sz="3200" dirty="0" smtClean="0"/>
              <a:t>Heart/blood disease</a:t>
            </a:r>
          </a:p>
          <a:p>
            <a:r>
              <a:rPr lang="en-US" sz="3200" dirty="0" smtClean="0"/>
              <a:t>Water/hygiene</a:t>
            </a:r>
          </a:p>
          <a:p>
            <a:r>
              <a:rPr lang="en-US" sz="3200" dirty="0" smtClean="0"/>
              <a:t>Diet</a:t>
            </a:r>
          </a:p>
          <a:p>
            <a:r>
              <a:rPr lang="en-US" sz="2800" dirty="0" smtClean="0"/>
              <a:t>Medication availability</a:t>
            </a:r>
          </a:p>
          <a:p>
            <a:r>
              <a:rPr lang="en-US" sz="3200" dirty="0" smtClean="0"/>
              <a:t>Dental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59936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Pre-natal care</a:t>
            </a:r>
          </a:p>
          <a:p>
            <a:r>
              <a:rPr lang="en-US" sz="3200" dirty="0" smtClean="0"/>
              <a:t>Infant/child care</a:t>
            </a:r>
          </a:p>
          <a:p>
            <a:r>
              <a:rPr lang="en-US" sz="3200" dirty="0" smtClean="0"/>
              <a:t>Elder care</a:t>
            </a:r>
          </a:p>
          <a:p>
            <a:r>
              <a:rPr lang="en-US" sz="3200" dirty="0" smtClean="0"/>
              <a:t>Mental/physical disability care</a:t>
            </a:r>
          </a:p>
          <a:p>
            <a:r>
              <a:rPr lang="en-US" sz="3200" dirty="0" smtClean="0"/>
              <a:t>Government programs</a:t>
            </a:r>
          </a:p>
          <a:p>
            <a:r>
              <a:rPr lang="en-US" sz="3200" dirty="0" smtClean="0"/>
              <a:t>NGO involvement</a:t>
            </a:r>
          </a:p>
          <a:p>
            <a:r>
              <a:rPr lang="en-US" sz="3200" dirty="0" smtClean="0"/>
              <a:t>Telemedicine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1219200"/>
          </a:xfrm>
        </p:spPr>
        <p:txBody>
          <a:bodyPr>
            <a:normAutofit fontScale="90000"/>
          </a:bodyPr>
          <a:lstStyle/>
          <a:p>
            <a:r>
              <a:rPr sz="44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Economic Development as </a:t>
            </a:r>
            <a:br>
              <a:rPr sz="440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sz="44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Community Development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59936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Market access</a:t>
            </a:r>
          </a:p>
          <a:p>
            <a:r>
              <a:rPr lang="en-US" sz="3200" dirty="0" smtClean="0"/>
              <a:t>Small acreage</a:t>
            </a:r>
            <a:br>
              <a:rPr lang="en-US" sz="3200" dirty="0" smtClean="0"/>
            </a:br>
            <a:r>
              <a:rPr lang="en-US" sz="3200" dirty="0" smtClean="0"/>
              <a:t>farmers</a:t>
            </a:r>
          </a:p>
          <a:p>
            <a:r>
              <a:rPr lang="en-US" sz="3200" dirty="0" smtClean="0"/>
              <a:t>Microenterprise</a:t>
            </a:r>
          </a:p>
          <a:p>
            <a:r>
              <a:rPr lang="en-US" sz="3200" dirty="0" err="1" smtClean="0"/>
              <a:t>Microfranchise</a:t>
            </a:r>
            <a:endParaRPr lang="en-US" sz="3200" dirty="0" smtClean="0"/>
          </a:p>
          <a:p>
            <a:r>
              <a:rPr lang="en-US" sz="3200" dirty="0" smtClean="0"/>
              <a:t>Microfinance</a:t>
            </a:r>
          </a:p>
          <a:p>
            <a:pPr lvl="1"/>
            <a:r>
              <a:rPr lang="en-US" sz="3000" dirty="0" smtClean="0"/>
              <a:t>Village banking</a:t>
            </a:r>
          </a:p>
          <a:p>
            <a:pPr lvl="2"/>
            <a:r>
              <a:rPr lang="en-US" sz="2700" dirty="0" err="1" smtClean="0"/>
              <a:t>Grameen</a:t>
            </a:r>
            <a:r>
              <a:rPr lang="en-US" sz="2700" dirty="0" smtClean="0"/>
              <a:t> banking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59936" cy="4114800"/>
          </a:xfrm>
        </p:spPr>
        <p:txBody>
          <a:bodyPr/>
          <a:lstStyle/>
          <a:p>
            <a:r>
              <a:rPr lang="en-US" sz="3200" dirty="0" smtClean="0"/>
              <a:t>Small/medium</a:t>
            </a:r>
            <a:br>
              <a:rPr lang="en-US" sz="3200" dirty="0" smtClean="0"/>
            </a:br>
            <a:r>
              <a:rPr lang="en-US" sz="3200" dirty="0" smtClean="0"/>
              <a:t>enterprise (SME)</a:t>
            </a:r>
          </a:p>
          <a:p>
            <a:r>
              <a:rPr lang="en-US" sz="3200" dirty="0" smtClean="0"/>
              <a:t>Large-scale</a:t>
            </a:r>
            <a:endParaRPr lang="en-US" sz="2700" dirty="0" smtClean="0"/>
          </a:p>
          <a:p>
            <a:r>
              <a:rPr lang="en-US" sz="3200" dirty="0" smtClean="0"/>
              <a:t>Global competition</a:t>
            </a:r>
          </a:p>
          <a:p>
            <a:r>
              <a:rPr lang="en-US" sz="3200" dirty="0" smtClean="0"/>
              <a:t>NGO involvement</a:t>
            </a:r>
          </a:p>
          <a:p>
            <a:r>
              <a:rPr lang="en-US" sz="3200" dirty="0" smtClean="0"/>
              <a:t>Free trade</a:t>
            </a:r>
          </a:p>
          <a:p>
            <a:r>
              <a:rPr lang="en-US" sz="3200" dirty="0" smtClean="0"/>
              <a:t>Fair trade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914400"/>
            <a:ext cx="9144000" cy="4800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1905000"/>
            <a:ext cx="6095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End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172</TotalTime>
  <Words>90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Making a Difference</vt:lpstr>
      <vt:lpstr>Community Development Topics 1</vt:lpstr>
      <vt:lpstr>Community Development Topics 2</vt:lpstr>
      <vt:lpstr>Education &amp; Community Development</vt:lpstr>
      <vt:lpstr>Healthcare &amp; Community Development</vt:lpstr>
      <vt:lpstr>Economic Development as  Community Development</vt:lpstr>
      <vt:lpstr>Slide 7</vt:lpstr>
    </vt:vector>
  </TitlesOfParts>
  <Company>UMHB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Poverty: Causes/Effects</dc:title>
  <dc:creator>umhbuser</dc:creator>
  <cp:lastModifiedBy>Support</cp:lastModifiedBy>
  <cp:revision>33</cp:revision>
  <dcterms:created xsi:type="dcterms:W3CDTF">2008-09-10T01:38:42Z</dcterms:created>
  <dcterms:modified xsi:type="dcterms:W3CDTF">2011-01-14T19:46:59Z</dcterms:modified>
</cp:coreProperties>
</file>